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70" d="100"/>
          <a:sy n="370" d="100"/>
        </p:scale>
        <p:origin x="-13116" y="-9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BE02-F56B-4F41-A62B-03BB6ADB3A5B}" type="datetimeFigureOut">
              <a:rPr lang="tr-TR" smtClean="0"/>
              <a:t>5.11.2021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C8B4-3CD8-4CD8-985B-AC93DDD99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595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BE02-F56B-4F41-A62B-03BB6ADB3A5B}" type="datetimeFigureOut">
              <a:rPr lang="tr-TR" smtClean="0"/>
              <a:t>5.11.2021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C8B4-3CD8-4CD8-985B-AC93DDD99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512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BE02-F56B-4F41-A62B-03BB6ADB3A5B}" type="datetimeFigureOut">
              <a:rPr lang="tr-TR" smtClean="0"/>
              <a:t>5.11.2021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C8B4-3CD8-4CD8-985B-AC93DDD99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4082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BE02-F56B-4F41-A62B-03BB6ADB3A5B}" type="datetimeFigureOut">
              <a:rPr lang="tr-TR" smtClean="0"/>
              <a:t>5.11.2021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C8B4-3CD8-4CD8-985B-AC93DDD99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408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BE02-F56B-4F41-A62B-03BB6ADB3A5B}" type="datetimeFigureOut">
              <a:rPr lang="tr-TR" smtClean="0"/>
              <a:t>5.11.2021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C8B4-3CD8-4CD8-985B-AC93DDD99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230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BE02-F56B-4F41-A62B-03BB6ADB3A5B}" type="datetimeFigureOut">
              <a:rPr lang="tr-TR" smtClean="0"/>
              <a:t>5.11.2021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C8B4-3CD8-4CD8-985B-AC93DDD99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6062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BE02-F56B-4F41-A62B-03BB6ADB3A5B}" type="datetimeFigureOut">
              <a:rPr lang="tr-TR" smtClean="0"/>
              <a:t>5.11.2021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C8B4-3CD8-4CD8-985B-AC93DDD99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85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BE02-F56B-4F41-A62B-03BB6ADB3A5B}" type="datetimeFigureOut">
              <a:rPr lang="tr-TR" smtClean="0"/>
              <a:t>5.11.2021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C8B4-3CD8-4CD8-985B-AC93DDD99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3934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BE02-F56B-4F41-A62B-03BB6ADB3A5B}" type="datetimeFigureOut">
              <a:rPr lang="tr-TR" smtClean="0"/>
              <a:t>5.11.2021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C8B4-3CD8-4CD8-985B-AC93DDD99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74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BE02-F56B-4F41-A62B-03BB6ADB3A5B}" type="datetimeFigureOut">
              <a:rPr lang="tr-TR" smtClean="0"/>
              <a:t>5.11.2021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C8B4-3CD8-4CD8-985B-AC93DDD99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5441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BE02-F56B-4F41-A62B-03BB6ADB3A5B}" type="datetimeFigureOut">
              <a:rPr lang="tr-TR" smtClean="0"/>
              <a:t>5.11.2021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C8B4-3CD8-4CD8-985B-AC93DDD99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416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FBE02-F56B-4F41-A62B-03BB6ADB3A5B}" type="datetimeFigureOut">
              <a:rPr lang="tr-TR" smtClean="0"/>
              <a:t>5.11.2021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0C8B4-3CD8-4CD8-985B-AC93DDD99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639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hyperlink" Target="https://www.youtube.com/watch?v=qZDRh3Wiyd0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jp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3027898" y="357448"/>
            <a:ext cx="5961083" cy="41257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2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15 TEMMUZ </a:t>
            </a:r>
            <a:r>
              <a:rPr lang="tr-TR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7030A0"/>
                </a:solidFill>
                <a:latin typeface="Cooper Black" panose="0208090404030B020404" pitchFamily="18" charset="0"/>
              </a:rPr>
              <a:t>Ç</a:t>
            </a:r>
            <a:r>
              <a:rPr lang="tr-TR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F0"/>
                </a:solidFill>
                <a:latin typeface="Cooper Black" panose="0208090404030B020404" pitchFamily="18" charset="0"/>
              </a:rPr>
              <a:t>O</a:t>
            </a:r>
            <a:r>
              <a:rPr lang="tr-TR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Cooper Black" panose="0208090404030B020404" pitchFamily="18" charset="0"/>
              </a:rPr>
              <a:t>C</a:t>
            </a:r>
            <a:r>
              <a:rPr lang="tr-TR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Cooper Black" panose="0208090404030B020404" pitchFamily="18" charset="0"/>
              </a:rPr>
              <a:t>U</a:t>
            </a:r>
            <a:r>
              <a:rPr lang="tr-TR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K</a:t>
            </a:r>
            <a:r>
              <a:rPr lang="tr-TR" sz="2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GAZETESİ ÖZEL SAYISI</a:t>
            </a:r>
            <a:endParaRPr lang="tr-TR" sz="2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178568" y="30575"/>
            <a:ext cx="5907243" cy="272494"/>
          </a:xfrm>
        </p:spPr>
        <p:txBody>
          <a:bodyPr>
            <a:normAutofit fontScale="25000" lnSpcReduction="20000"/>
          </a:bodyPr>
          <a:lstStyle/>
          <a:p>
            <a:r>
              <a:rPr lang="tr-TR" sz="9600" b="1" i="1" u="sng" dirty="0" smtClean="0"/>
              <a:t>HACI ÖMER SAYIN İLKOKULU</a:t>
            </a:r>
          </a:p>
          <a:p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392742" y="938955"/>
            <a:ext cx="11303265" cy="400110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 contourW="12700">
              <a:bevelT h="25400" prst="softRound"/>
              <a:contourClr>
                <a:schemeClr val="accent2">
                  <a:lumMod val="75000"/>
                </a:schemeClr>
              </a:contourClr>
            </a:sp3d>
          </a:bodyPr>
          <a:lstStyle/>
          <a:p>
            <a:r>
              <a:rPr lang="tr-TR" sz="800" dirty="0" smtClean="0">
                <a:effectLst>
                  <a:outerShdw blurRad="50800" dir="15000000" algn="ctr" rotWithShape="0">
                    <a:srgbClr val="000000">
                      <a:alpha val="43137"/>
                    </a:srgbClr>
                  </a:outerShdw>
                </a:effectLst>
              </a:rPr>
              <a:t>Sayı: 1                                                                                                                                                             ‹…. › </a:t>
            </a:r>
            <a:r>
              <a:rPr lang="tr-TR" sz="1200" dirty="0" smtClean="0">
                <a:effectLst>
                  <a:outerShdw blurRad="50800" dir="15000000" algn="ctr" rotWithShape="0">
                    <a:srgbClr val="000000">
                      <a:alpha val="43137"/>
                    </a:srgbClr>
                  </a:outerShdw>
                </a:effectLst>
              </a:rPr>
              <a:t>Bugünün küçükleri yarının geleceği   </a:t>
            </a:r>
            <a:r>
              <a:rPr lang="tr-TR" sz="800" dirty="0" smtClean="0">
                <a:effectLst>
                  <a:outerShdw blurRad="50800" dir="15000000" algn="ctr" rotWithShape="0">
                    <a:srgbClr val="000000">
                      <a:alpha val="43137"/>
                    </a:srgbClr>
                  </a:outerShdw>
                </a:effectLst>
              </a:rPr>
              <a:t>‹…. ›                                                                                                                                                                                                                   08.11.2021    </a:t>
            </a:r>
            <a:endParaRPr lang="tr-TR" sz="800" dirty="0">
              <a:effectLst>
                <a:outerShdw blurRad="50800" dir="15000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0140070" y="542170"/>
            <a:ext cx="1905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Para ile satılmaz.</a:t>
            </a: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91" y="1387423"/>
            <a:ext cx="1123212" cy="824441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5726" y="1326348"/>
            <a:ext cx="1361054" cy="739014"/>
          </a:xfrm>
          <a:prstGeom prst="rect">
            <a:avLst/>
          </a:prstGeom>
        </p:spPr>
      </p:pic>
      <p:sp>
        <p:nvSpPr>
          <p:cNvPr id="12" name="Dikdörtgen 11"/>
          <p:cNvSpPr/>
          <p:nvPr/>
        </p:nvSpPr>
        <p:spPr>
          <a:xfrm>
            <a:off x="1695191" y="1307254"/>
            <a:ext cx="7500122" cy="64633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r-TR" sz="1200" b="0" i="0" dirty="0" smtClean="0">
                <a:solidFill>
                  <a:srgbClr val="222222"/>
                </a:solidFill>
                <a:effectLst/>
                <a:latin typeface="abriltext-regular"/>
              </a:rPr>
              <a:t>"Eğer sizi unutursak kalbimiz kurusun. Emanetlerinize sahip çıkmazsak dillerimiz lal olsun. Şehidim aziz ve mübarek hatıran önünde bir kez daha söz veriyorum ki; Üzerinden asırlar geçse bile şehadetinle hayat bulan bu kutlu destanı asla unutmayacağım" </a:t>
            </a:r>
            <a:endParaRPr lang="tr-TR" sz="12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2017906" y="1934172"/>
            <a:ext cx="3366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</a:t>
            </a:r>
            <a:r>
              <a:rPr lang="tr-TR" sz="1200" u="sng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TÜRK GENÇLİĞİNİN KALEMİNDEN 15 TEMMUZ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1773390" y="2440046"/>
            <a:ext cx="1927843" cy="4401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sz="800" b="1" dirty="0" smtClean="0"/>
              <a:t>GEÇİT </a:t>
            </a:r>
            <a:r>
              <a:rPr lang="tr-TR" sz="800" b="1" dirty="0"/>
              <a:t>YOK </a:t>
            </a:r>
            <a:r>
              <a:rPr lang="tr-TR" sz="800" b="1" dirty="0" smtClean="0"/>
              <a:t>HAİNLERE</a:t>
            </a:r>
            <a:r>
              <a:rPr lang="tr-TR" sz="800" dirty="0"/>
              <a:t> </a:t>
            </a:r>
          </a:p>
          <a:p>
            <a:r>
              <a:rPr lang="tr-TR" sz="800" dirty="0"/>
              <a:t>Bir 15 Temmuz gecesiydi, </a:t>
            </a:r>
          </a:p>
          <a:p>
            <a:r>
              <a:rPr lang="tr-TR" sz="800" dirty="0"/>
              <a:t>Kustu kara gece içimizdeki hainleri.</a:t>
            </a:r>
          </a:p>
          <a:p>
            <a:r>
              <a:rPr lang="tr-TR" sz="800" dirty="0"/>
              <a:t>Çevirdi mahşer yerine ülkemizi</a:t>
            </a:r>
          </a:p>
          <a:p>
            <a:r>
              <a:rPr lang="tr-TR" sz="800" dirty="0"/>
              <a:t>Unutmayın ki geçilmedi asla geçilmez Türkiye!</a:t>
            </a:r>
          </a:p>
          <a:p>
            <a:r>
              <a:rPr lang="tr-TR" sz="800" dirty="0"/>
              <a:t> </a:t>
            </a:r>
            <a:r>
              <a:rPr lang="tr-TR" sz="800" dirty="0" smtClean="0"/>
              <a:t>Kadın </a:t>
            </a:r>
            <a:r>
              <a:rPr lang="tr-TR" sz="800" dirty="0"/>
              <a:t>erkek döküldü yollara,</a:t>
            </a:r>
          </a:p>
          <a:p>
            <a:r>
              <a:rPr lang="tr-TR" sz="800" dirty="0"/>
              <a:t>Hepsi hazırdı canını vermeye.</a:t>
            </a:r>
          </a:p>
          <a:p>
            <a:r>
              <a:rPr lang="tr-TR" sz="800" dirty="0"/>
              <a:t>Kefensiz yürüdü herkes ölüme</a:t>
            </a:r>
          </a:p>
          <a:p>
            <a:r>
              <a:rPr lang="tr-TR" sz="800" dirty="0"/>
              <a:t>Unutmayın ki geçilmedi asla geçilmez Türkiye!</a:t>
            </a:r>
          </a:p>
          <a:p>
            <a:r>
              <a:rPr lang="tr-TR" sz="800" dirty="0"/>
              <a:t> </a:t>
            </a:r>
            <a:r>
              <a:rPr lang="tr-TR" sz="800" dirty="0" smtClean="0"/>
              <a:t>Akın </a:t>
            </a:r>
            <a:r>
              <a:rPr lang="tr-TR" sz="800" dirty="0"/>
              <a:t>etti sokaklara tüm millet.</a:t>
            </a:r>
          </a:p>
          <a:p>
            <a:r>
              <a:rPr lang="tr-TR" sz="800" dirty="0"/>
              <a:t>Önlerinde duramadı hiçbir kuvvet. </a:t>
            </a:r>
          </a:p>
          <a:p>
            <a:r>
              <a:rPr lang="tr-TR" sz="800" dirty="0"/>
              <a:t>Bu güzel yurt yar olmayacak kurda kuşa, sabret</a:t>
            </a:r>
          </a:p>
          <a:p>
            <a:r>
              <a:rPr lang="tr-TR" sz="800" dirty="0"/>
              <a:t>Unutmayın ki geçilmedi asla geçilmez Türkiye!</a:t>
            </a:r>
          </a:p>
          <a:p>
            <a:r>
              <a:rPr lang="tr-TR" sz="800" dirty="0"/>
              <a:t> </a:t>
            </a:r>
            <a:r>
              <a:rPr lang="tr-TR" sz="800" dirty="0" smtClean="0"/>
              <a:t>Ey </a:t>
            </a:r>
            <a:r>
              <a:rPr lang="tr-TR" sz="800" dirty="0"/>
              <a:t>bu ecdadın yürekli evlatları,</a:t>
            </a:r>
          </a:p>
          <a:p>
            <a:r>
              <a:rPr lang="tr-TR" sz="800" dirty="0"/>
              <a:t>Unutma o karanlık gece dökülen kanları.</a:t>
            </a:r>
          </a:p>
          <a:p>
            <a:r>
              <a:rPr lang="tr-TR" sz="800" dirty="0"/>
              <a:t>Gazi meclisimize yapılan saygısızlığı</a:t>
            </a:r>
          </a:p>
          <a:p>
            <a:r>
              <a:rPr lang="tr-TR" sz="800" dirty="0"/>
              <a:t>Unutmayın ki geçilmedi asla geçilmez Türkiye!</a:t>
            </a:r>
          </a:p>
          <a:p>
            <a:r>
              <a:rPr lang="tr-TR" sz="800" dirty="0"/>
              <a:t> </a:t>
            </a:r>
            <a:r>
              <a:rPr lang="tr-TR" sz="800" dirty="0" smtClean="0"/>
              <a:t>O </a:t>
            </a:r>
            <a:r>
              <a:rPr lang="tr-TR" sz="800" dirty="0"/>
              <a:t>gece okundu sabaha kadar salâ,</a:t>
            </a:r>
          </a:p>
          <a:p>
            <a:r>
              <a:rPr lang="tr-TR" sz="800" dirty="0"/>
              <a:t>Girmesin hainler cennet vatanımıza.</a:t>
            </a:r>
          </a:p>
          <a:p>
            <a:r>
              <a:rPr lang="tr-TR" sz="800" dirty="0"/>
              <a:t>Demokrasiye vurulamaz darbe </a:t>
            </a:r>
          </a:p>
          <a:p>
            <a:r>
              <a:rPr lang="tr-TR" sz="800" dirty="0"/>
              <a:t>Unutmayın ki geçilmedi asla geçilmez Türkiye!</a:t>
            </a:r>
          </a:p>
          <a:p>
            <a:r>
              <a:rPr lang="tr-TR" sz="800" dirty="0"/>
              <a:t> </a:t>
            </a:r>
            <a:r>
              <a:rPr lang="tr-TR" sz="800" dirty="0" smtClean="0"/>
              <a:t>251 </a:t>
            </a:r>
            <a:r>
              <a:rPr lang="tr-TR" sz="800" dirty="0"/>
              <a:t>cesur yürek can verdi o gece </a:t>
            </a:r>
          </a:p>
          <a:p>
            <a:r>
              <a:rPr lang="tr-TR" sz="800" dirty="0"/>
              <a:t>Otuz kurşun saplandı Ömer </a:t>
            </a:r>
            <a:r>
              <a:rPr lang="tr-TR" sz="800" dirty="0" err="1"/>
              <a:t>Halisdemir'e</a:t>
            </a:r>
            <a:endParaRPr lang="tr-TR" sz="800" dirty="0"/>
          </a:p>
          <a:p>
            <a:r>
              <a:rPr lang="tr-TR" sz="800" dirty="0"/>
              <a:t>Bir oldu tüm yurt Boğaziçi’nde,</a:t>
            </a:r>
          </a:p>
          <a:p>
            <a:r>
              <a:rPr lang="tr-TR" sz="800" dirty="0"/>
              <a:t>Unutmayın ki geçilmedi asla geçilmez Türkiye!</a:t>
            </a:r>
          </a:p>
          <a:p>
            <a:r>
              <a:rPr lang="tr-TR" sz="800" dirty="0"/>
              <a:t> 		</a:t>
            </a:r>
            <a:r>
              <a:rPr lang="tr-TR" sz="800" b="1" dirty="0" smtClean="0"/>
              <a:t>Zehra </a:t>
            </a:r>
            <a:r>
              <a:rPr lang="tr-TR" sz="800" b="1" dirty="0"/>
              <a:t>Çisem ÇETİN</a:t>
            </a:r>
            <a:endParaRPr lang="tr-TR" sz="800" dirty="0"/>
          </a:p>
          <a:p>
            <a:r>
              <a:rPr lang="tr-TR" sz="800" b="1" dirty="0" smtClean="0"/>
              <a:t>Muğla İli Şiir Yarışması 1. si</a:t>
            </a:r>
            <a:endParaRPr lang="tr-TR" sz="8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3869043" y="2440046"/>
            <a:ext cx="1968259" cy="403187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tr-TR" sz="800" b="1" dirty="0"/>
              <a:t>DURDURULAMAZ ATATÜRK NESLİ</a:t>
            </a:r>
            <a:endParaRPr lang="tr-TR" sz="800" dirty="0"/>
          </a:p>
          <a:p>
            <a:r>
              <a:rPr lang="tr-TR" sz="800" dirty="0"/>
              <a:t> </a:t>
            </a:r>
          </a:p>
          <a:p>
            <a:r>
              <a:rPr lang="tr-TR" sz="800" dirty="0"/>
              <a:t>Bir anda irkildim o gece.</a:t>
            </a:r>
          </a:p>
          <a:p>
            <a:r>
              <a:rPr lang="tr-TR" sz="800" dirty="0"/>
              <a:t>Hainlerin kalkışma seslerine,</a:t>
            </a:r>
          </a:p>
          <a:p>
            <a:r>
              <a:rPr lang="tr-TR" sz="800" dirty="0"/>
              <a:t>Uyanın ey millet!</a:t>
            </a:r>
          </a:p>
          <a:p>
            <a:r>
              <a:rPr lang="tr-TR" sz="800" dirty="0"/>
              <a:t>Demokrasiyi savunma gecesine.</a:t>
            </a:r>
          </a:p>
          <a:p>
            <a:r>
              <a:rPr lang="tr-TR" sz="800" dirty="0"/>
              <a:t> </a:t>
            </a:r>
          </a:p>
          <a:p>
            <a:r>
              <a:rPr lang="tr-TR" sz="800" dirty="0"/>
              <a:t>Genci, ihtiyarı, kadını, erkeği…</a:t>
            </a:r>
          </a:p>
          <a:p>
            <a:r>
              <a:rPr lang="tr-TR" sz="800" dirty="0"/>
              <a:t>Hain mermilere siper etti göğüslerini.</a:t>
            </a:r>
          </a:p>
          <a:p>
            <a:r>
              <a:rPr lang="tr-TR" sz="800" dirty="0"/>
              <a:t>Susmadılar, korkmadılar, yılmadılar,</a:t>
            </a:r>
          </a:p>
          <a:p>
            <a:r>
              <a:rPr lang="tr-TR" sz="800" dirty="0"/>
              <a:t>Kimisi gazi kimisi de şehit oldular.</a:t>
            </a:r>
          </a:p>
          <a:p>
            <a:r>
              <a:rPr lang="tr-TR" sz="800" dirty="0"/>
              <a:t> </a:t>
            </a:r>
          </a:p>
          <a:p>
            <a:r>
              <a:rPr lang="tr-TR" sz="800" dirty="0"/>
              <a:t>Türk milleti ses çıkarmaz dediler.</a:t>
            </a:r>
          </a:p>
          <a:p>
            <a:r>
              <a:rPr lang="tr-TR" sz="800" dirty="0"/>
              <a:t>Her darbeye boyun eğer dediler.</a:t>
            </a:r>
          </a:p>
          <a:p>
            <a:r>
              <a:rPr lang="tr-TR" sz="800" dirty="0"/>
              <a:t>Ömer </a:t>
            </a:r>
            <a:r>
              <a:rPr lang="tr-TR" sz="800" dirty="0" err="1"/>
              <a:t>Halisdemirleri</a:t>
            </a:r>
            <a:r>
              <a:rPr lang="tr-TR" sz="800" dirty="0"/>
              <a:t> hesaba katmadılar,</a:t>
            </a:r>
          </a:p>
          <a:p>
            <a:r>
              <a:rPr lang="tr-TR" sz="800" dirty="0"/>
              <a:t>Tarihin utanç duvarlarına yazdılar.</a:t>
            </a:r>
          </a:p>
          <a:p>
            <a:r>
              <a:rPr lang="tr-TR" sz="800" dirty="0"/>
              <a:t> </a:t>
            </a:r>
          </a:p>
          <a:p>
            <a:r>
              <a:rPr lang="tr-TR" sz="800" dirty="0"/>
              <a:t>Bir büyük çığlıktı Türkiye! </a:t>
            </a:r>
          </a:p>
          <a:p>
            <a:r>
              <a:rPr lang="tr-TR" sz="800" dirty="0"/>
              <a:t>Giremediler halkımın meclisine.</a:t>
            </a:r>
          </a:p>
          <a:p>
            <a:r>
              <a:rPr lang="tr-TR" sz="800" dirty="0"/>
              <a:t>Verdik derslerini darbecilere,</a:t>
            </a:r>
          </a:p>
          <a:p>
            <a:r>
              <a:rPr lang="tr-TR" sz="800" dirty="0"/>
              <a:t>Olmayacak darbe, bir daha bu ilkede!</a:t>
            </a:r>
          </a:p>
          <a:p>
            <a:r>
              <a:rPr lang="tr-TR" sz="800" dirty="0"/>
              <a:t> </a:t>
            </a:r>
          </a:p>
          <a:p>
            <a:r>
              <a:rPr lang="tr-TR" sz="800" dirty="0"/>
              <a:t>Ergenekon'dan beri eritiriz dağları,</a:t>
            </a:r>
          </a:p>
          <a:p>
            <a:r>
              <a:rPr lang="tr-TR" sz="800" dirty="0"/>
              <a:t>İstiklal uğruna kırarız zincirleri.</a:t>
            </a:r>
          </a:p>
          <a:p>
            <a:r>
              <a:rPr lang="tr-TR" sz="800" dirty="0"/>
              <a:t>Egemenliğin halka verildiği günden beri</a:t>
            </a:r>
          </a:p>
          <a:p>
            <a:r>
              <a:rPr lang="tr-TR" sz="800" dirty="0"/>
              <a:t>Kimse durduramaz Atatürk neslini!</a:t>
            </a:r>
          </a:p>
          <a:p>
            <a:r>
              <a:rPr lang="tr-TR" sz="800" dirty="0"/>
              <a:t> </a:t>
            </a:r>
          </a:p>
          <a:p>
            <a:r>
              <a:rPr lang="tr-TR" sz="800" dirty="0"/>
              <a:t> 				</a:t>
            </a:r>
            <a:r>
              <a:rPr lang="tr-TR" sz="800" b="1" dirty="0"/>
              <a:t>İsmail </a:t>
            </a:r>
            <a:r>
              <a:rPr lang="tr-TR" sz="800" b="1" dirty="0" smtClean="0"/>
              <a:t>KARA</a:t>
            </a:r>
          </a:p>
          <a:p>
            <a:r>
              <a:rPr lang="tr-TR" sz="800" b="1" dirty="0" smtClean="0"/>
              <a:t>Muğla İli Şiir Yarışması 2.si</a:t>
            </a:r>
            <a:endParaRPr lang="tr-TR" sz="800" dirty="0"/>
          </a:p>
        </p:txBody>
      </p:sp>
      <p:pic>
        <p:nvPicPr>
          <p:cNvPr id="14" name="Resim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229" y="45546"/>
            <a:ext cx="968928" cy="904918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799" y="162199"/>
            <a:ext cx="623454" cy="701198"/>
          </a:xfrm>
          <a:prstGeom prst="rect">
            <a:avLst/>
          </a:prstGeom>
        </p:spPr>
      </p:pic>
      <p:pic>
        <p:nvPicPr>
          <p:cNvPr id="16" name="Resim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644" y="162199"/>
            <a:ext cx="573437" cy="748596"/>
          </a:xfrm>
          <a:prstGeom prst="rect">
            <a:avLst/>
          </a:prstGeom>
        </p:spPr>
      </p:pic>
      <p:pic>
        <p:nvPicPr>
          <p:cNvPr id="18" name="Resim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887" y="1952216"/>
            <a:ext cx="522602" cy="519295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88816" y="1983682"/>
            <a:ext cx="459271" cy="456364"/>
          </a:xfrm>
          <a:prstGeom prst="rect">
            <a:avLst/>
          </a:prstGeom>
        </p:spPr>
      </p:pic>
      <p:pic>
        <p:nvPicPr>
          <p:cNvPr id="20" name="Resim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4824" y="2232474"/>
            <a:ext cx="2400144" cy="1906816"/>
          </a:xfrm>
          <a:prstGeom prst="rect">
            <a:avLst/>
          </a:prstGeom>
        </p:spPr>
      </p:pic>
      <p:sp>
        <p:nvSpPr>
          <p:cNvPr id="21" name="Metin kutusu 20"/>
          <p:cNvSpPr txBox="1"/>
          <p:nvPr/>
        </p:nvSpPr>
        <p:spPr>
          <a:xfrm>
            <a:off x="6370114" y="1931112"/>
            <a:ext cx="1080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800" dirty="0" smtClean="0">
                <a:hlinkClick r:id="rId10"/>
              </a:rPr>
              <a:t>15 TEMMUZDA NELER YAŞANDI İZLEMEK İÇİN TIKLA</a:t>
            </a:r>
            <a:r>
              <a:rPr lang="tr-TR" sz="800" dirty="0" smtClean="0"/>
              <a:t>…</a:t>
            </a:r>
          </a:p>
        </p:txBody>
      </p:sp>
      <p:pic>
        <p:nvPicPr>
          <p:cNvPr id="22" name="Resim 2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642" y="2440046"/>
            <a:ext cx="2195868" cy="1273136"/>
          </a:xfrm>
          <a:prstGeom prst="rect">
            <a:avLst/>
          </a:prstGeom>
        </p:spPr>
      </p:pic>
      <p:sp>
        <p:nvSpPr>
          <p:cNvPr id="23" name="Metin kutusu 22"/>
          <p:cNvSpPr txBox="1"/>
          <p:nvPr/>
        </p:nvSpPr>
        <p:spPr>
          <a:xfrm>
            <a:off x="392742" y="2392777"/>
            <a:ext cx="1028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800" b="1" u="sng" dirty="0" smtClean="0"/>
              <a:t>OKUL GAZETESİNİ HAZIRLAYANLAR</a:t>
            </a:r>
          </a:p>
          <a:p>
            <a:r>
              <a:rPr lang="tr-TR" sz="800" dirty="0" smtClean="0"/>
              <a:t>4/A SINIFI ÖĞRENCİLERİ</a:t>
            </a:r>
            <a:endParaRPr lang="tr-TR" sz="800" dirty="0"/>
          </a:p>
          <a:p>
            <a:endParaRPr lang="tr-TR" sz="800" dirty="0" smtClean="0"/>
          </a:p>
        </p:txBody>
      </p:sp>
      <p:pic>
        <p:nvPicPr>
          <p:cNvPr id="24" name="Resim 2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8266" y="1396391"/>
            <a:ext cx="666702" cy="815474"/>
          </a:xfrm>
          <a:prstGeom prst="rect">
            <a:avLst/>
          </a:prstGeom>
        </p:spPr>
      </p:pic>
      <p:pic>
        <p:nvPicPr>
          <p:cNvPr id="25" name="Resim 2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742" y="3245260"/>
            <a:ext cx="1013505" cy="935844"/>
          </a:xfrm>
          <a:prstGeom prst="rect">
            <a:avLst/>
          </a:prstGeom>
        </p:spPr>
      </p:pic>
      <p:pic>
        <p:nvPicPr>
          <p:cNvPr id="26" name="Resim 2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54" y="4181104"/>
            <a:ext cx="2372846" cy="1851487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113" y="4306402"/>
            <a:ext cx="3408222" cy="1530168"/>
          </a:xfrm>
          <a:prstGeom prst="rect">
            <a:avLst/>
          </a:prstGeom>
        </p:spPr>
      </p:pic>
      <p:sp>
        <p:nvSpPr>
          <p:cNvPr id="13" name="Metin kutusu 12"/>
          <p:cNvSpPr txBox="1"/>
          <p:nvPr/>
        </p:nvSpPr>
        <p:spPr>
          <a:xfrm>
            <a:off x="6118167" y="3823855"/>
            <a:ext cx="2693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/>
              <a:t>Hadi arkadaşlar… Aşağıdaki bulmacada 15 Temmuz ile ilgili saklı kelimeleri bulalım.</a:t>
            </a:r>
            <a:endParaRPr lang="tr-TR" sz="1000" dirty="0" smtClean="0"/>
          </a:p>
        </p:txBody>
      </p:sp>
    </p:spTree>
    <p:extLst>
      <p:ext uri="{BB962C8B-B14F-4D97-AF65-F5344CB8AC3E}">
        <p14:creationId xmlns:p14="http://schemas.microsoft.com/office/powerpoint/2010/main" val="3397048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105</Words>
  <Application>Microsoft Office PowerPoint</Application>
  <PresentationFormat>Geniş ekran</PresentationFormat>
  <Paragraphs>66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abriltext-regular</vt:lpstr>
      <vt:lpstr>Arial</vt:lpstr>
      <vt:lpstr>Calibri</vt:lpstr>
      <vt:lpstr>Calibri Light</vt:lpstr>
      <vt:lpstr>Cooper Black</vt:lpstr>
      <vt:lpstr>Office Teması</vt:lpstr>
      <vt:lpstr>15 TEMMUZ ÇOCUK GAZETESİ ÖZEL SAYISI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GAZETESİ</dc:title>
  <dc:creator>pc</dc:creator>
  <cp:lastModifiedBy>pc</cp:lastModifiedBy>
  <cp:revision>21</cp:revision>
  <dcterms:created xsi:type="dcterms:W3CDTF">2021-11-01T09:18:55Z</dcterms:created>
  <dcterms:modified xsi:type="dcterms:W3CDTF">2021-11-05T07:03:37Z</dcterms:modified>
</cp:coreProperties>
</file>